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451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22BFD-8C7C-47B4-BE0B-8FED10CEF254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B933D-EAC3-46C4-9EC9-A87EFC3FA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816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22BFD-8C7C-47B4-BE0B-8FED10CEF254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B933D-EAC3-46C4-9EC9-A87EFC3FA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69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22BFD-8C7C-47B4-BE0B-8FED10CEF254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B933D-EAC3-46C4-9EC9-A87EFC3FA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124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22BFD-8C7C-47B4-BE0B-8FED10CEF254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B933D-EAC3-46C4-9EC9-A87EFC3FA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929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22BFD-8C7C-47B4-BE0B-8FED10CEF254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B933D-EAC3-46C4-9EC9-A87EFC3FA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307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22BFD-8C7C-47B4-BE0B-8FED10CEF254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B933D-EAC3-46C4-9EC9-A87EFC3FA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771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22BFD-8C7C-47B4-BE0B-8FED10CEF254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B933D-EAC3-46C4-9EC9-A87EFC3FA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533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22BFD-8C7C-47B4-BE0B-8FED10CEF254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B933D-EAC3-46C4-9EC9-A87EFC3FA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33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22BFD-8C7C-47B4-BE0B-8FED10CEF254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B933D-EAC3-46C4-9EC9-A87EFC3FA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992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22BFD-8C7C-47B4-BE0B-8FED10CEF254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B933D-EAC3-46C4-9EC9-A87EFC3FA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888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22BFD-8C7C-47B4-BE0B-8FED10CEF254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B933D-EAC3-46C4-9EC9-A87EFC3FA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270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22BFD-8C7C-47B4-BE0B-8FED10CEF254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B933D-EAC3-46C4-9EC9-A87EFC3FA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387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6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976235" cy="499532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976235" y="204716"/>
            <a:ext cx="498681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200" dirty="0">
              <a:solidFill>
                <a:schemeClr val="accent1">
                  <a:lumMod val="50000"/>
                </a:schemeClr>
              </a:solidFill>
              <a:latin typeface="Franklin Gothic Demi" panose="020B0703020102020204" pitchFamily="34" charset="0"/>
            </a:endParaRPr>
          </a:p>
          <a:p>
            <a:pPr algn="ctr"/>
            <a:r>
              <a:rPr lang="en-US" sz="3200" i="1" dirty="0" smtClean="0">
                <a:solidFill>
                  <a:schemeClr val="accent1">
                    <a:lumMod val="50000"/>
                  </a:schemeClr>
                </a:solidFill>
                <a:latin typeface="Franklin Gothic Demi" panose="020B0703020102020204" pitchFamily="34" charset="0"/>
              </a:rPr>
              <a:t>Do you have a passion to see children learn to read?</a:t>
            </a:r>
          </a:p>
          <a:p>
            <a:pPr algn="ctr"/>
            <a:r>
              <a:rPr lang="en-US" sz="3200" i="1" dirty="0" smtClean="0">
                <a:solidFill>
                  <a:schemeClr val="accent1">
                    <a:lumMod val="50000"/>
                  </a:schemeClr>
                </a:solidFill>
                <a:latin typeface="Franklin Gothic Demi" panose="020B0703020102020204" pitchFamily="34" charset="0"/>
              </a:rPr>
              <a:t>JOIN US!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101650" y="2281593"/>
            <a:ext cx="5073813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Stencil" panose="040409050D0802020404" pitchFamily="82" charset="0"/>
              </a:rPr>
              <a:t>SUMMER LITERACY CAMP</a:t>
            </a:r>
          </a:p>
          <a:p>
            <a:endParaRPr lang="en-US" dirty="0" smtClean="0">
              <a:solidFill>
                <a:srgbClr val="33CC33"/>
              </a:solidFill>
              <a:latin typeface="Stencil" panose="040409050D0802020404" pitchFamily="82" charset="0"/>
            </a:endParaRPr>
          </a:p>
          <a:p>
            <a:pPr algn="ctr"/>
            <a:r>
              <a:rPr lang="en-US" sz="2800" i="1" dirty="0" smtClean="0"/>
              <a:t>1 WEEK, 5 MORNINGS IN AUG!</a:t>
            </a:r>
          </a:p>
          <a:p>
            <a:pPr algn="ctr"/>
            <a:r>
              <a:rPr lang="en-US" sz="2800" i="1" smtClean="0"/>
              <a:t>GUIDED ONE-ON-ONE LITERACY </a:t>
            </a:r>
            <a:r>
              <a:rPr lang="en-US" sz="2800" i="1" dirty="0" smtClean="0"/>
              <a:t>TUTORING AND FUN!</a:t>
            </a:r>
          </a:p>
          <a:p>
            <a:pPr algn="ctr"/>
            <a:endParaRPr lang="en-US" sz="2800" b="1" dirty="0" smtClean="0"/>
          </a:p>
          <a:p>
            <a:pPr algn="ctr"/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SIGN </a:t>
            </a: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</a:rPr>
              <a:t>UP NOW!</a:t>
            </a:r>
            <a:endParaRPr lang="en-US" sz="2800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endParaRPr lang="en-US" sz="2800" i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17390" y="5120468"/>
            <a:ext cx="757776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GO TO </a:t>
            </a:r>
            <a:r>
              <a:rPr lang="en-US" sz="2800" b="1" dirty="0" smtClean="0">
                <a:solidFill>
                  <a:schemeClr val="accent5">
                    <a:lumMod val="75000"/>
                  </a:schemeClr>
                </a:solidFill>
              </a:rPr>
              <a:t>STEPMINISTRIES.ORG</a:t>
            </a:r>
            <a:r>
              <a:rPr lang="en-US" sz="2800" b="1" dirty="0" smtClean="0"/>
              <a:t>, </a:t>
            </a:r>
          </a:p>
          <a:p>
            <a:pPr algn="ctr"/>
            <a:r>
              <a:rPr lang="en-US" sz="2800" b="1" dirty="0" smtClean="0"/>
              <a:t>TEXT “SUMMER” TO 501.322.7242, </a:t>
            </a:r>
          </a:p>
          <a:p>
            <a:pPr algn="ctr"/>
            <a:r>
              <a:rPr lang="en-US" sz="2800" b="1" dirty="0" smtClean="0"/>
              <a:t>OR CLICK QR CODE:</a:t>
            </a:r>
            <a:endParaRPr lang="en-US" sz="2800" i="1" dirty="0" smtClean="0"/>
          </a:p>
          <a:p>
            <a:pPr algn="ctr"/>
            <a:endParaRPr lang="en-US" sz="2800" i="1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9250" y="5381897"/>
            <a:ext cx="1332730" cy="133273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0" t="11105"/>
          <a:stretch/>
        </p:blipFill>
        <p:spPr>
          <a:xfrm rot="767192">
            <a:off x="49989" y="3296012"/>
            <a:ext cx="2278276" cy="1418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72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53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Franklin Gothic Demi</vt:lpstr>
      <vt:lpstr>Stencil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Carol</dc:creator>
  <cp:lastModifiedBy>Mary Carol</cp:lastModifiedBy>
  <cp:revision>19</cp:revision>
  <dcterms:created xsi:type="dcterms:W3CDTF">2022-03-21T15:14:21Z</dcterms:created>
  <dcterms:modified xsi:type="dcterms:W3CDTF">2023-04-20T13:48:06Z</dcterms:modified>
</cp:coreProperties>
</file>